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Relationship Id="rId19" Type="http://schemas.openxmlformats.org/officeDocument/2006/relationships/image" Target="../media/image171.png"/><Relationship Id="rId20" Type="http://schemas.openxmlformats.org/officeDocument/2006/relationships/image" Target="../media/image17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22" Type="http://schemas.openxmlformats.org/officeDocument/2006/relationships/image" Target="../media/image219.png"/><Relationship Id="rId23" Type="http://schemas.openxmlformats.org/officeDocument/2006/relationships/image" Target="../media/image220.png"/><Relationship Id="rId24" Type="http://schemas.openxmlformats.org/officeDocument/2006/relationships/image" Target="../media/image221.png"/><Relationship Id="rId25" Type="http://schemas.openxmlformats.org/officeDocument/2006/relationships/image" Target="../media/image222.png"/><Relationship Id="rId26" Type="http://schemas.openxmlformats.org/officeDocument/2006/relationships/image" Target="../media/image223.png"/><Relationship Id="rId27" Type="http://schemas.openxmlformats.org/officeDocument/2006/relationships/image" Target="../media/image2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Relationship Id="rId16" Type="http://schemas.openxmlformats.org/officeDocument/2006/relationships/image" Target="../media/image239.png"/><Relationship Id="rId17" Type="http://schemas.openxmlformats.org/officeDocument/2006/relationships/image" Target="../media/image240.png"/><Relationship Id="rId18" Type="http://schemas.openxmlformats.org/officeDocument/2006/relationships/image" Target="../media/image241.png"/><Relationship Id="rId19" Type="http://schemas.openxmlformats.org/officeDocument/2006/relationships/image" Target="../media/image242.png"/><Relationship Id="rId20" Type="http://schemas.openxmlformats.org/officeDocument/2006/relationships/image" Target="../media/image243.png"/><Relationship Id="rId21" Type="http://schemas.openxmlformats.org/officeDocument/2006/relationships/image" Target="../media/image244.png"/><Relationship Id="rId22" Type="http://schemas.openxmlformats.org/officeDocument/2006/relationships/image" Target="../media/image245.png"/><Relationship Id="rId23" Type="http://schemas.openxmlformats.org/officeDocument/2006/relationships/image" Target="../media/image246.png"/><Relationship Id="rId24" Type="http://schemas.openxmlformats.org/officeDocument/2006/relationships/image" Target="../media/image247.png"/><Relationship Id="rId25" Type="http://schemas.openxmlformats.org/officeDocument/2006/relationships/image" Target="../media/image248.png"/><Relationship Id="rId26" Type="http://schemas.openxmlformats.org/officeDocument/2006/relationships/image" Target="../media/image249.png"/><Relationship Id="rId27" Type="http://schemas.openxmlformats.org/officeDocument/2006/relationships/image" Target="../media/image250.png"/><Relationship Id="rId28" Type="http://schemas.openxmlformats.org/officeDocument/2006/relationships/image" Target="../media/image251.png"/><Relationship Id="rId29" Type="http://schemas.openxmlformats.org/officeDocument/2006/relationships/image" Target="../media/image252.png"/><Relationship Id="rId30" Type="http://schemas.openxmlformats.org/officeDocument/2006/relationships/image" Target="../media/image253.png"/><Relationship Id="rId31" Type="http://schemas.openxmlformats.org/officeDocument/2006/relationships/image" Target="../media/image254.png"/><Relationship Id="rId32" Type="http://schemas.openxmlformats.org/officeDocument/2006/relationships/image" Target="../media/image255.png"/><Relationship Id="rId33" Type="http://schemas.openxmlformats.org/officeDocument/2006/relationships/image" Target="../media/image256.png"/><Relationship Id="rId34" Type="http://schemas.openxmlformats.org/officeDocument/2006/relationships/image" Target="../media/image257.png"/><Relationship Id="rId35" Type="http://schemas.openxmlformats.org/officeDocument/2006/relationships/image" Target="../media/image258.png"/><Relationship Id="rId36" Type="http://schemas.openxmlformats.org/officeDocument/2006/relationships/image" Target="../media/image259.png"/><Relationship Id="rId37" Type="http://schemas.openxmlformats.org/officeDocument/2006/relationships/image" Target="../media/image260.png"/><Relationship Id="rId38" Type="http://schemas.openxmlformats.org/officeDocument/2006/relationships/image" Target="../media/image261.png"/><Relationship Id="rId39" Type="http://schemas.openxmlformats.org/officeDocument/2006/relationships/image" Target="../media/image262.png"/><Relationship Id="rId40" Type="http://schemas.openxmlformats.org/officeDocument/2006/relationships/image" Target="../media/image263.png"/><Relationship Id="rId41" Type="http://schemas.openxmlformats.org/officeDocument/2006/relationships/image" Target="../media/image264.png"/><Relationship Id="rId42" Type="http://schemas.openxmlformats.org/officeDocument/2006/relationships/image" Target="../media/image265.png"/><Relationship Id="rId43" Type="http://schemas.openxmlformats.org/officeDocument/2006/relationships/image" Target="../media/image266.png"/><Relationship Id="rId44" Type="http://schemas.openxmlformats.org/officeDocument/2006/relationships/image" Target="../media/image26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280.png"/><Relationship Id="rId15" Type="http://schemas.openxmlformats.org/officeDocument/2006/relationships/image" Target="../media/image281.png"/><Relationship Id="rId16" Type="http://schemas.openxmlformats.org/officeDocument/2006/relationships/image" Target="../media/image282.png"/><Relationship Id="rId17" Type="http://schemas.openxmlformats.org/officeDocument/2006/relationships/image" Target="../media/image283.png"/><Relationship Id="rId18" Type="http://schemas.openxmlformats.org/officeDocument/2006/relationships/image" Target="../media/image284.png"/><Relationship Id="rId19" Type="http://schemas.openxmlformats.org/officeDocument/2006/relationships/image" Target="../media/image285.png"/><Relationship Id="rId20" Type="http://schemas.openxmlformats.org/officeDocument/2006/relationships/image" Target="../media/image286.png"/><Relationship Id="rId21" Type="http://schemas.openxmlformats.org/officeDocument/2006/relationships/image" Target="../media/image287.png"/><Relationship Id="rId22" Type="http://schemas.openxmlformats.org/officeDocument/2006/relationships/image" Target="../media/image288.png"/><Relationship Id="rId23" Type="http://schemas.openxmlformats.org/officeDocument/2006/relationships/image" Target="../media/image28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Relationship Id="rId16" Type="http://schemas.openxmlformats.org/officeDocument/2006/relationships/image" Target="../media/image304.png"/><Relationship Id="rId17" Type="http://schemas.openxmlformats.org/officeDocument/2006/relationships/image" Target="../media/image30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Relationship Id="rId14" Type="http://schemas.openxmlformats.org/officeDocument/2006/relationships/image" Target="../media/image3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Relationship Id="rId13" Type="http://schemas.openxmlformats.org/officeDocument/2006/relationships/image" Target="../media/image344.png"/><Relationship Id="rId14" Type="http://schemas.openxmlformats.org/officeDocument/2006/relationships/image" Target="../media/image345.png"/><Relationship Id="rId15" Type="http://schemas.openxmlformats.org/officeDocument/2006/relationships/image" Target="../media/image34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Relationship Id="rId10" Type="http://schemas.openxmlformats.org/officeDocument/2006/relationships/image" Target="../media/image3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389.png"/><Relationship Id="rId15" Type="http://schemas.openxmlformats.org/officeDocument/2006/relationships/image" Target="../media/image390.png"/><Relationship Id="rId16" Type="http://schemas.openxmlformats.org/officeDocument/2006/relationships/image" Target="../media/image391.png"/><Relationship Id="rId17" Type="http://schemas.openxmlformats.org/officeDocument/2006/relationships/image" Target="../media/image392.png"/><Relationship Id="rId18" Type="http://schemas.openxmlformats.org/officeDocument/2006/relationships/image" Target="../media/image39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Relationship Id="rId16" Type="http://schemas.openxmlformats.org/officeDocument/2006/relationships/image" Target="../media/image435.png"/><Relationship Id="rId17" Type="http://schemas.openxmlformats.org/officeDocument/2006/relationships/image" Target="../media/image436.png"/><Relationship Id="rId18" Type="http://schemas.openxmlformats.org/officeDocument/2006/relationships/image" Target="../media/image437.png"/><Relationship Id="rId19" Type="http://schemas.openxmlformats.org/officeDocument/2006/relationships/image" Target="../media/image438.png"/><Relationship Id="rId20" Type="http://schemas.openxmlformats.org/officeDocument/2006/relationships/image" Target="../media/image439.png"/><Relationship Id="rId21" Type="http://schemas.openxmlformats.org/officeDocument/2006/relationships/image" Target="../media/image440.png"/><Relationship Id="rId22" Type="http://schemas.openxmlformats.org/officeDocument/2006/relationships/image" Target="../media/image441.png"/><Relationship Id="rId23" Type="http://schemas.openxmlformats.org/officeDocument/2006/relationships/image" Target="../media/image442.png"/><Relationship Id="rId24" Type="http://schemas.openxmlformats.org/officeDocument/2006/relationships/image" Target="../media/image443.png"/><Relationship Id="rId25" Type="http://schemas.openxmlformats.org/officeDocument/2006/relationships/image" Target="../media/image444.png"/><Relationship Id="rId26" Type="http://schemas.openxmlformats.org/officeDocument/2006/relationships/image" Target="../media/image445.png"/><Relationship Id="rId27" Type="http://schemas.openxmlformats.org/officeDocument/2006/relationships/image" Target="../media/image446.png"/><Relationship Id="rId28" Type="http://schemas.openxmlformats.org/officeDocument/2006/relationships/image" Target="../media/image44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png"/><Relationship Id="rId6" Type="http://schemas.openxmlformats.org/officeDocument/2006/relationships/image" Target="../media/image452.png"/><Relationship Id="rId7" Type="http://schemas.openxmlformats.org/officeDocument/2006/relationships/image" Target="../media/image453.png"/><Relationship Id="rId8" Type="http://schemas.openxmlformats.org/officeDocument/2006/relationships/image" Target="../media/image454.png"/><Relationship Id="rId9" Type="http://schemas.openxmlformats.org/officeDocument/2006/relationships/image" Target="../media/image455.png"/><Relationship Id="rId10" Type="http://schemas.openxmlformats.org/officeDocument/2006/relationships/image" Target="../media/image456.png"/><Relationship Id="rId11" Type="http://schemas.openxmlformats.org/officeDocument/2006/relationships/image" Target="../media/image457.png"/><Relationship Id="rId12" Type="http://schemas.openxmlformats.org/officeDocument/2006/relationships/image" Target="../media/image458.png"/><Relationship Id="rId13" Type="http://schemas.openxmlformats.org/officeDocument/2006/relationships/image" Target="../media/image459.png"/><Relationship Id="rId14" Type="http://schemas.openxmlformats.org/officeDocument/2006/relationships/image" Target="../media/image460.png"/><Relationship Id="rId15" Type="http://schemas.openxmlformats.org/officeDocument/2006/relationships/image" Target="../media/image461.png"/><Relationship Id="rId16" Type="http://schemas.openxmlformats.org/officeDocument/2006/relationships/image" Target="../media/image46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3.png"/><Relationship Id="rId3" Type="http://schemas.openxmlformats.org/officeDocument/2006/relationships/image" Target="../media/image464.png"/><Relationship Id="rId4" Type="http://schemas.openxmlformats.org/officeDocument/2006/relationships/image" Target="../media/image465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Relationship Id="rId9" Type="http://schemas.openxmlformats.org/officeDocument/2006/relationships/image" Target="../media/image470.png"/><Relationship Id="rId10" Type="http://schemas.openxmlformats.org/officeDocument/2006/relationships/image" Target="../media/image471.png"/><Relationship Id="rId11" Type="http://schemas.openxmlformats.org/officeDocument/2006/relationships/image" Target="../media/image472.png"/><Relationship Id="rId12" Type="http://schemas.openxmlformats.org/officeDocument/2006/relationships/image" Target="../media/image473.png"/><Relationship Id="rId13" Type="http://schemas.openxmlformats.org/officeDocument/2006/relationships/image" Target="../media/image47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png"/><Relationship Id="rId3" Type="http://schemas.openxmlformats.org/officeDocument/2006/relationships/image" Target="../media/image476.png"/><Relationship Id="rId4" Type="http://schemas.openxmlformats.org/officeDocument/2006/relationships/image" Target="../media/image477.png"/><Relationship Id="rId5" Type="http://schemas.openxmlformats.org/officeDocument/2006/relationships/image" Target="../media/image478.png"/><Relationship Id="rId6" Type="http://schemas.openxmlformats.org/officeDocument/2006/relationships/image" Target="../media/image479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Relationship Id="rId9" Type="http://schemas.openxmlformats.org/officeDocument/2006/relationships/image" Target="../media/image482.png"/><Relationship Id="rId10" Type="http://schemas.openxmlformats.org/officeDocument/2006/relationships/image" Target="../media/image483.png"/><Relationship Id="rId11" Type="http://schemas.openxmlformats.org/officeDocument/2006/relationships/image" Target="../media/image484.png"/><Relationship Id="rId12" Type="http://schemas.openxmlformats.org/officeDocument/2006/relationships/image" Target="../media/image485.png"/><Relationship Id="rId13" Type="http://schemas.openxmlformats.org/officeDocument/2006/relationships/image" Target="../media/image486.png"/><Relationship Id="rId14" Type="http://schemas.openxmlformats.org/officeDocument/2006/relationships/image" Target="../media/image487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27" Type="http://schemas.openxmlformats.org/officeDocument/2006/relationships/image" Target="../media/image78.png"/><Relationship Id="rId28" Type="http://schemas.openxmlformats.org/officeDocument/2006/relationships/image" Target="../media/image79.png"/><Relationship Id="rId29" Type="http://schemas.openxmlformats.org/officeDocument/2006/relationships/image" Target="../media/image80.png"/><Relationship Id="rId30" Type="http://schemas.openxmlformats.org/officeDocument/2006/relationships/image" Target="../media/image81.png"/><Relationship Id="rId31" Type="http://schemas.openxmlformats.org/officeDocument/2006/relationships/image" Target="../media/image82.png"/><Relationship Id="rId32" Type="http://schemas.openxmlformats.org/officeDocument/2006/relationships/image" Target="../media/image8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868" y="-140228"/>
            <a:ext cx="18871276" cy="10721852"/>
            <a:chOff x="-250868" y="-140228"/>
            <a:chExt cx="18871276" cy="10721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868" y="-140228"/>
              <a:ext cx="18871276" cy="10721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3941" y="6319922"/>
            <a:ext cx="3772910" cy="4470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94551" y="3903303"/>
            <a:ext cx="4756784" cy="25963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87437" y="4887103"/>
            <a:ext cx="5124772" cy="18099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942231"/>
            <a:ext cx="16556522" cy="8620124"/>
            <a:chOff x="864596" y="942231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367832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942231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2667" y="1616448"/>
            <a:ext cx="6141732" cy="25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0812" y="3766108"/>
            <a:ext cx="5953900" cy="5139674"/>
            <a:chOff x="1250812" y="3766108"/>
            <a:chExt cx="5953900" cy="51396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0812" y="3766108"/>
              <a:ext cx="5953900" cy="51396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7545" y="2245945"/>
            <a:ext cx="3239922" cy="12776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909" y="3337178"/>
            <a:ext cx="1512167" cy="5587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4687" y="3800801"/>
            <a:ext cx="3030724" cy="9171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2781" y="5142857"/>
            <a:ext cx="5123570" cy="3100059"/>
            <a:chOff x="1522781" y="5142857"/>
            <a:chExt cx="5123570" cy="31000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2781" y="5142857"/>
              <a:ext cx="5123570" cy="31000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2781" y="8419310"/>
            <a:ext cx="3014014" cy="486472"/>
            <a:chOff x="1522781" y="8419310"/>
            <a:chExt cx="3014014" cy="4864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2781" y="8419310"/>
              <a:ext cx="3014014" cy="486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2781" y="4680216"/>
            <a:ext cx="5509020" cy="328258"/>
            <a:chOff x="1522781" y="4680216"/>
            <a:chExt cx="5509020" cy="3282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2781" y="4680216"/>
              <a:ext cx="5509020" cy="3282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3893" y="1684446"/>
            <a:ext cx="1574743" cy="5587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75797" y="2170853"/>
            <a:ext cx="8156635" cy="6799293"/>
            <a:chOff x="7975797" y="2170853"/>
            <a:chExt cx="8156635" cy="67992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75797" y="2170853"/>
              <a:ext cx="8156635" cy="6799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19" y="791487"/>
            <a:ext cx="16556522" cy="8620124"/>
            <a:chOff x="809519" y="7914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68742" y="-3518575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19" y="791487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67430" y="2683985"/>
            <a:ext cx="1232529" cy="5587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98763" y="3088591"/>
            <a:ext cx="7061147" cy="37818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3961" y="1694117"/>
            <a:ext cx="979032" cy="4299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431" y="1924536"/>
            <a:ext cx="4778298" cy="12776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2746" y="4582256"/>
            <a:ext cx="4806331" cy="4149041"/>
            <a:chOff x="1142746" y="4582256"/>
            <a:chExt cx="4806331" cy="41490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746" y="4582256"/>
              <a:ext cx="4806331" cy="41490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2861" y="5144336"/>
            <a:ext cx="4472882" cy="1652146"/>
            <a:chOff x="1342861" y="5144336"/>
            <a:chExt cx="4472882" cy="16521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2861" y="5144336"/>
              <a:ext cx="4472882" cy="16521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7089" y="6949724"/>
            <a:ext cx="4472882" cy="954578"/>
            <a:chOff x="1357089" y="6949724"/>
            <a:chExt cx="4472882" cy="9545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7089" y="6949724"/>
              <a:ext cx="4472882" cy="9545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49077" y="2725889"/>
            <a:ext cx="3866298" cy="4237605"/>
            <a:chOff x="5949077" y="2725889"/>
            <a:chExt cx="3866298" cy="42376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9077" y="2725889"/>
              <a:ext cx="3866298" cy="42376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7143" y="3126685"/>
            <a:ext cx="3589759" cy="2516630"/>
            <a:chOff x="6057143" y="3126685"/>
            <a:chExt cx="3589759" cy="25166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7143" y="3126685"/>
              <a:ext cx="3589759" cy="25166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7143" y="5892998"/>
            <a:ext cx="3589759" cy="763779"/>
            <a:chOff x="6057143" y="5892998"/>
            <a:chExt cx="3589759" cy="7637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57143" y="5892998"/>
              <a:ext cx="3589759" cy="7637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0839" y="3942296"/>
            <a:ext cx="3755973" cy="55871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07172" y="2229744"/>
            <a:ext cx="3755973" cy="5587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33713" y="4300518"/>
            <a:ext cx="1533370" cy="446788"/>
            <a:chOff x="7933713" y="4300518"/>
            <a:chExt cx="1533370" cy="4467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33713" y="4300518"/>
              <a:ext cx="1533370" cy="44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733" y="3536603"/>
            <a:ext cx="8045714" cy="4827429"/>
            <a:chOff x="1503733" y="3536603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733" y="3536603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7961" y="3018503"/>
            <a:ext cx="2475394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8001" y="3498509"/>
            <a:ext cx="7084572" cy="21448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8498" y="2254131"/>
            <a:ext cx="4224660" cy="12776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4191" y="5701134"/>
            <a:ext cx="2881302" cy="5587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8001" y="6154039"/>
            <a:ext cx="7026862" cy="13263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733" y="3536603"/>
            <a:ext cx="8045714" cy="4827429"/>
            <a:chOff x="1503733" y="3536603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733" y="3536603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8001" y="3018506"/>
            <a:ext cx="2131225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8001" y="3498506"/>
            <a:ext cx="7020588" cy="25540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1238188" cy="429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8498" y="2254126"/>
            <a:ext cx="4037998" cy="12776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98001" y="6156372"/>
            <a:ext cx="2561995" cy="5587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01810" y="6547210"/>
            <a:ext cx="6991950" cy="21448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295" y="850466"/>
            <a:ext cx="16556522" cy="8620124"/>
            <a:chOff x="845295" y="85046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2966" y="-3459596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95" y="85046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2667" y="1616448"/>
            <a:ext cx="6141732" cy="253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3342" y="3765906"/>
            <a:ext cx="6916658" cy="1394622"/>
            <a:chOff x="1563342" y="3765906"/>
            <a:chExt cx="6916658" cy="1394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342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0703" y="4222915"/>
            <a:ext cx="3726648" cy="558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3342" y="5508656"/>
            <a:ext cx="6857143" cy="1394622"/>
            <a:chOff x="1563342" y="5508656"/>
            <a:chExt cx="6857143" cy="13946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42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2582" y="5780229"/>
            <a:ext cx="3008760" cy="355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6115" y="5302857"/>
            <a:ext cx="411597" cy="411597"/>
            <a:chOff x="4786115" y="5302857"/>
            <a:chExt cx="411597" cy="411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6115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3342" y="7280504"/>
            <a:ext cx="7693801" cy="1394622"/>
            <a:chOff x="1563342" y="7280504"/>
            <a:chExt cx="7693801" cy="13946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3342" y="7280504"/>
              <a:ext cx="7693801" cy="13946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32820" y="6998867"/>
            <a:ext cx="3031782" cy="3555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90620" y="3765906"/>
            <a:ext cx="6916658" cy="1394622"/>
            <a:chOff x="9790620" y="3765906"/>
            <a:chExt cx="6916658" cy="13946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0620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57738" y="4222915"/>
            <a:ext cx="3288335" cy="5587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50135" y="5508656"/>
            <a:ext cx="6857143" cy="1394622"/>
            <a:chOff x="9850135" y="5508656"/>
            <a:chExt cx="6857143" cy="13946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50135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89810" y="5780229"/>
            <a:ext cx="2843431" cy="3555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68404" y="5302857"/>
            <a:ext cx="411597" cy="411597"/>
            <a:chOff x="13068404" y="5302857"/>
            <a:chExt cx="411597" cy="4115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68404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7280504"/>
            <a:ext cx="7564420" cy="1394622"/>
            <a:chOff x="9142857" y="7280504"/>
            <a:chExt cx="7564420" cy="13946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7280504"/>
              <a:ext cx="7564420" cy="139462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89810" y="6998867"/>
            <a:ext cx="3137468" cy="3555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043150" y="6491681"/>
            <a:ext cx="411597" cy="411597"/>
            <a:chOff x="13043150" y="6491681"/>
            <a:chExt cx="411597" cy="4115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43150" y="6491681"/>
              <a:ext cx="411597" cy="4115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86115" y="6491681"/>
            <a:ext cx="411597" cy="411597"/>
            <a:chOff x="4786115" y="6491681"/>
            <a:chExt cx="411597" cy="41159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86115" y="6491681"/>
              <a:ext cx="411597" cy="41159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90548" y="1987986"/>
            <a:ext cx="1238188" cy="4299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8497" y="2261993"/>
            <a:ext cx="6295735" cy="12707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15873" y="7772017"/>
            <a:ext cx="411597" cy="411597"/>
            <a:chOff x="4815873" y="7772017"/>
            <a:chExt cx="411597" cy="41159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15873" y="7772017"/>
              <a:ext cx="411597" cy="41159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862582" y="8393486"/>
            <a:ext cx="3926870" cy="35554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043150" y="7772017"/>
            <a:ext cx="411597" cy="411597"/>
            <a:chOff x="13043150" y="7772017"/>
            <a:chExt cx="411597" cy="41159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043150" y="7772017"/>
              <a:ext cx="411597" cy="41159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089810" y="8393486"/>
            <a:ext cx="3578168" cy="3555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375" y="686078"/>
            <a:ext cx="16556522" cy="8620124"/>
            <a:chOff x="697375" y="686078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0886" y="-362398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375" y="686078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5428" y="5365709"/>
            <a:ext cx="3190286" cy="3546338"/>
            <a:chOff x="12695428" y="5365709"/>
            <a:chExt cx="3190286" cy="3546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5428" y="5365709"/>
              <a:ext cx="3190286" cy="3546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18236" y="6350430"/>
            <a:ext cx="1044267" cy="1044267"/>
            <a:chOff x="13918236" y="6350430"/>
            <a:chExt cx="1044267" cy="10442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18236" y="6350430"/>
              <a:ext cx="1044267" cy="10442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80116" y="6759143"/>
            <a:ext cx="1014359" cy="3356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7989"/>
            <a:ext cx="1238188" cy="4299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498" y="2217307"/>
            <a:ext cx="6849344" cy="12721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0877" y="3889182"/>
            <a:ext cx="2889109" cy="5587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2306" y="4479086"/>
            <a:ext cx="4426323" cy="4063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6791765"/>
            <a:ext cx="2285714" cy="761905"/>
            <a:chOff x="1522781" y="6791765"/>
            <a:chExt cx="2285714" cy="7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924" y="6434256"/>
              <a:ext cx="4571429" cy="15238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2781" y="6791765"/>
              <a:ext cx="2285714" cy="7619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6191" y="7000020"/>
            <a:ext cx="1372137" cy="4063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32819" y="6791765"/>
            <a:ext cx="2285714" cy="761905"/>
            <a:chOff x="4132819" y="6791765"/>
            <a:chExt cx="2285714" cy="761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9962" y="6434256"/>
              <a:ext cx="4571429" cy="152381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2819" y="6791765"/>
              <a:ext cx="2285714" cy="7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2781" y="7826443"/>
            <a:ext cx="2285714" cy="761905"/>
            <a:chOff x="1522781" y="7826443"/>
            <a:chExt cx="2285714" cy="7619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9924" y="7468934"/>
              <a:ext cx="4571429" cy="152381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2781" y="7826443"/>
              <a:ext cx="2285714" cy="76190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56191" y="8034706"/>
            <a:ext cx="1600798" cy="4063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2781" y="5759138"/>
            <a:ext cx="2285714" cy="761905"/>
            <a:chOff x="1522781" y="5759138"/>
            <a:chExt cx="2285714" cy="7619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9924" y="5401629"/>
              <a:ext cx="4571429" cy="152381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2781" y="5759138"/>
              <a:ext cx="2285714" cy="761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24366" y="5759138"/>
            <a:ext cx="2285714" cy="761905"/>
            <a:chOff x="4124366" y="5759138"/>
            <a:chExt cx="2285714" cy="7619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81509" y="5401629"/>
              <a:ext cx="4571429" cy="152381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24366" y="5759138"/>
              <a:ext cx="2285714" cy="7619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17460" y="5759138"/>
            <a:ext cx="2285714" cy="761905"/>
            <a:chOff x="6717460" y="5759138"/>
            <a:chExt cx="2285714" cy="7619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74603" y="5401629"/>
              <a:ext cx="4571429" cy="152381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17460" y="5759138"/>
              <a:ext cx="2285714" cy="76190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27115" y="5966010"/>
            <a:ext cx="1189643" cy="40633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344010" y="5966010"/>
            <a:ext cx="1415836" cy="40633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984810" y="5966010"/>
            <a:ext cx="1189643" cy="4063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71629" y="6483447"/>
            <a:ext cx="482044" cy="243547"/>
            <a:chOff x="2371629" y="6483447"/>
            <a:chExt cx="482044" cy="24354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2371629" y="6483447"/>
              <a:ext cx="482044" cy="2435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09310" y="7597129"/>
            <a:ext cx="482044" cy="243547"/>
            <a:chOff x="2409310" y="7597129"/>
            <a:chExt cx="482044" cy="24354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2409310" y="7597129"/>
              <a:ext cx="482044" cy="2435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12432" y="6509768"/>
            <a:ext cx="482044" cy="243547"/>
            <a:chOff x="5012432" y="6509768"/>
            <a:chExt cx="482044" cy="24354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5012432" y="6509768"/>
              <a:ext cx="482044" cy="24354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344006" y="6983851"/>
            <a:ext cx="1189643" cy="4063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368646" y="5772907"/>
            <a:ext cx="2285714" cy="761905"/>
            <a:chOff x="9368646" y="5772907"/>
            <a:chExt cx="2285714" cy="76190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25789" y="5415398"/>
              <a:ext cx="4571429" cy="1523810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68646" y="5772907"/>
              <a:ext cx="2285714" cy="76190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602055" y="5966015"/>
            <a:ext cx="1189643" cy="40633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368646" y="6794989"/>
            <a:ext cx="2285714" cy="761905"/>
            <a:chOff x="9368646" y="6794989"/>
            <a:chExt cx="2285714" cy="76190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25789" y="6437480"/>
              <a:ext cx="4571429" cy="1523810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368646" y="6794989"/>
              <a:ext cx="2285714" cy="7619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70481" y="6509768"/>
            <a:ext cx="482044" cy="243547"/>
            <a:chOff x="10270481" y="6509768"/>
            <a:chExt cx="482044" cy="24354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5400000">
              <a:off x="10270481" y="6509768"/>
              <a:ext cx="482044" cy="243547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602096" y="6951029"/>
            <a:ext cx="1513435" cy="4063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70481" y="7607285"/>
            <a:ext cx="482044" cy="243547"/>
            <a:chOff x="10270481" y="7607285"/>
            <a:chExt cx="482044" cy="24354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5400000">
              <a:off x="10270481" y="7607285"/>
              <a:ext cx="482044" cy="24354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68646" y="7826443"/>
            <a:ext cx="2285714" cy="761905"/>
            <a:chOff x="9368646" y="7826443"/>
            <a:chExt cx="2285714" cy="76190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225789" y="7468934"/>
              <a:ext cx="4571429" cy="1523810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68646" y="7826443"/>
              <a:ext cx="2285714" cy="761905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602096" y="8033315"/>
            <a:ext cx="1486468" cy="40633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337177" y="8688548"/>
            <a:ext cx="482044" cy="243547"/>
            <a:chOff x="10337177" y="8688548"/>
            <a:chExt cx="482044" cy="24354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5400000">
              <a:off x="10337177" y="8688548"/>
              <a:ext cx="482044" cy="243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5997" y="6326586"/>
            <a:ext cx="6962482" cy="2220345"/>
            <a:chOff x="10225997" y="6326586"/>
            <a:chExt cx="6962482" cy="2220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5997" y="6326586"/>
              <a:ext cx="6962482" cy="22203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9144" y="1978315"/>
            <a:ext cx="1276947" cy="5587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87903" y="2451214"/>
            <a:ext cx="5680818" cy="9171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548" y="1981271"/>
            <a:ext cx="1873828" cy="4367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8498" y="2261993"/>
            <a:ext cx="4810043" cy="12707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9144" y="3290571"/>
            <a:ext cx="1533957" cy="5587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87903" y="3804807"/>
            <a:ext cx="6977967" cy="132639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29144" y="5100953"/>
            <a:ext cx="1276947" cy="5587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87906" y="5509229"/>
            <a:ext cx="5221281" cy="5079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15154" y="6515154"/>
            <a:ext cx="1816275" cy="1816275"/>
            <a:chOff x="10515154" y="6515154"/>
            <a:chExt cx="1816275" cy="18162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15154" y="6515154"/>
              <a:ext cx="1816275" cy="1816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99101" y="6528621"/>
            <a:ext cx="1816275" cy="1816275"/>
            <a:chOff x="12799101" y="6528621"/>
            <a:chExt cx="1816275" cy="18162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99101" y="6528621"/>
              <a:ext cx="1816275" cy="1816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3048" y="6528621"/>
            <a:ext cx="1816275" cy="1816275"/>
            <a:chOff x="15083048" y="6528621"/>
            <a:chExt cx="1816275" cy="18162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83048" y="6528621"/>
              <a:ext cx="1816275" cy="181627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28477" y="7199306"/>
            <a:ext cx="1621068" cy="5587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51525" y="7008830"/>
            <a:ext cx="1636525" cy="10584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21144" y="6980258"/>
            <a:ext cx="1383269" cy="10584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8001" y="3018506"/>
            <a:ext cx="1874215" cy="5587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88001" y="3498506"/>
            <a:ext cx="7133288" cy="17356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7986"/>
            <a:ext cx="2286414" cy="4299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498" y="2261012"/>
            <a:ext cx="5783353" cy="12707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8001" y="5332253"/>
            <a:ext cx="2889124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01810" y="5870915"/>
            <a:ext cx="7111163" cy="20940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01810" y="7226049"/>
            <a:ext cx="7102080" cy="1326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3725964"/>
            <a:ext cx="6171429" cy="1648193"/>
            <a:chOff x="1522781" y="3725964"/>
            <a:chExt cx="6171429" cy="1648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2781" y="3725964"/>
              <a:ext cx="6171429" cy="16481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42520" y="3299145"/>
            <a:ext cx="573523" cy="5587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5639" y="5605877"/>
            <a:ext cx="7081988" cy="25540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548" y="1987986"/>
            <a:ext cx="2286414" cy="4299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61012"/>
            <a:ext cx="5783353" cy="12707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35980" y="3346854"/>
            <a:ext cx="486363" cy="5587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3733" y="3779859"/>
            <a:ext cx="6171429" cy="2450609"/>
            <a:chOff x="1503733" y="3779859"/>
            <a:chExt cx="6171429" cy="24506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3733" y="3779859"/>
              <a:ext cx="6171429" cy="24506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8001" y="3018506"/>
            <a:ext cx="2047976" cy="5587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01810" y="3521515"/>
            <a:ext cx="4944104" cy="9171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4687" y="6192372"/>
            <a:ext cx="6239401" cy="21448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965102"/>
            <a:ext cx="16556522" cy="8453142"/>
            <a:chOff x="864596" y="965102"/>
            <a:chExt cx="16556522" cy="8453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261469"/>
              <a:ext cx="33113043" cy="1690628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965102"/>
              <a:ext cx="16556522" cy="8453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61966"/>
            <a:ext cx="9427709" cy="12698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0877" y="3467153"/>
            <a:ext cx="573523" cy="5587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4687" y="4051515"/>
            <a:ext cx="7074742" cy="1326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5544138"/>
            <a:ext cx="6171429" cy="2511628"/>
            <a:chOff x="1522781" y="5544138"/>
            <a:chExt cx="6171429" cy="25116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2781" y="5544138"/>
              <a:ext cx="6171429" cy="251162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00953" y="3453384"/>
            <a:ext cx="1319409" cy="5587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97717" y="4051515"/>
            <a:ext cx="3078275" cy="5079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35811" y="5544138"/>
            <a:ext cx="6769899" cy="2511628"/>
            <a:chOff x="9035811" y="5544138"/>
            <a:chExt cx="6769899" cy="25116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35811" y="5544138"/>
              <a:ext cx="6769899" cy="2511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0204" y="3676058"/>
            <a:ext cx="1167718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32445" y="4248268"/>
            <a:ext cx="6462484" cy="1326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32049" y="6096206"/>
            <a:ext cx="8824845" cy="2267826"/>
            <a:chOff x="8632049" y="6096206"/>
            <a:chExt cx="8824845" cy="22678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2049" y="6096206"/>
              <a:ext cx="8824845" cy="22678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9458" y="7395477"/>
            <a:ext cx="3059087" cy="6484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68572" y="7395477"/>
            <a:ext cx="2360567" cy="3809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00001" y="7395477"/>
            <a:ext cx="2490093" cy="648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0548" y="1981271"/>
            <a:ext cx="979032" cy="43670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5641" y="2261993"/>
            <a:ext cx="3726894" cy="12707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65793" y="6413541"/>
            <a:ext cx="1010508" cy="1010508"/>
            <a:chOff x="9765793" y="6413541"/>
            <a:chExt cx="1010508" cy="10105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65793" y="6413541"/>
              <a:ext cx="1010508" cy="10105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40462" y="6543757"/>
            <a:ext cx="1372724" cy="686362"/>
            <a:chOff x="12340462" y="6543757"/>
            <a:chExt cx="1372724" cy="6863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40462" y="6543757"/>
              <a:ext cx="1372724" cy="6863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73340" y="6537148"/>
            <a:ext cx="923962" cy="692971"/>
            <a:chOff x="15473340" y="6537148"/>
            <a:chExt cx="923962" cy="6929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73340" y="6537148"/>
              <a:ext cx="923962" cy="692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965102"/>
            <a:ext cx="16556522" cy="8453142"/>
            <a:chOff x="864596" y="965102"/>
            <a:chExt cx="16556522" cy="8453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261469"/>
              <a:ext cx="33113043" cy="1690628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965102"/>
              <a:ext cx="16556522" cy="8453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61957"/>
            <a:ext cx="9843572" cy="12698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0877" y="3467153"/>
            <a:ext cx="486363" cy="5587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4687" y="4051515"/>
            <a:ext cx="3910478" cy="132639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0953" y="3453382"/>
            <a:ext cx="866849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97715" y="4051515"/>
            <a:ext cx="4109719" cy="9171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3733" y="5544138"/>
            <a:ext cx="6995339" cy="2414436"/>
            <a:chOff x="1503733" y="5544138"/>
            <a:chExt cx="6995339" cy="24144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3733" y="5544138"/>
              <a:ext cx="6995339" cy="24144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35811" y="5544138"/>
            <a:ext cx="6171429" cy="2405621"/>
            <a:chOff x="9035811" y="5544138"/>
            <a:chExt cx="6171429" cy="24056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35811" y="5544138"/>
              <a:ext cx="6171429" cy="2405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5997" y="6326586"/>
            <a:ext cx="6962482" cy="2220345"/>
            <a:chOff x="10225997" y="6326586"/>
            <a:chExt cx="6962482" cy="2220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5997" y="6326586"/>
              <a:ext cx="6962482" cy="2220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498" y="2261993"/>
            <a:ext cx="6290642" cy="12707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84096" y="3010563"/>
            <a:ext cx="692809" cy="55871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7906" y="3401401"/>
            <a:ext cx="6976324" cy="17356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15154" y="6515154"/>
            <a:ext cx="1816275" cy="1816275"/>
            <a:chOff x="10515154" y="6515154"/>
            <a:chExt cx="1816275" cy="18162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15154" y="6515154"/>
              <a:ext cx="1816275" cy="1816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99101" y="6528621"/>
            <a:ext cx="1816275" cy="1816275"/>
            <a:chOff x="12799101" y="6528621"/>
            <a:chExt cx="1816275" cy="18162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99101" y="6528621"/>
              <a:ext cx="1816275" cy="1816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3048" y="6528621"/>
            <a:ext cx="1816275" cy="1816275"/>
            <a:chOff x="15083048" y="6528621"/>
            <a:chExt cx="1816275" cy="18162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83048" y="6528621"/>
              <a:ext cx="1816275" cy="181627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56016" y="6946608"/>
            <a:ext cx="1521198" cy="105848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6248" y="6932838"/>
            <a:ext cx="1461367" cy="105848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02121" y="6932838"/>
            <a:ext cx="1164392" cy="105848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19" y="832795"/>
            <a:ext cx="16556522" cy="8620124"/>
            <a:chOff x="809519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68742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19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498" y="2261993"/>
            <a:ext cx="5502090" cy="12707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2763" y="2760715"/>
            <a:ext cx="2749724" cy="55871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87906" y="3401401"/>
            <a:ext cx="5114513" cy="9171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05332" y="5014687"/>
            <a:ext cx="7003812" cy="1880882"/>
            <a:chOff x="10205332" y="5014687"/>
            <a:chExt cx="7003812" cy="18808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05332" y="5014687"/>
              <a:ext cx="7003812" cy="18808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55107"/>
            <a:ext cx="1599961" cy="12776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0953" y="2373689"/>
            <a:ext cx="692809" cy="558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4534" y="2908896"/>
            <a:ext cx="6973904" cy="17356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548" y="1987986"/>
            <a:ext cx="2493997" cy="429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2790" y="3538030"/>
            <a:ext cx="5454650" cy="4567114"/>
            <a:chOff x="1702790" y="3538030"/>
            <a:chExt cx="5454650" cy="45671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2790" y="3538030"/>
              <a:ext cx="5454650" cy="4567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04300" y="4731181"/>
            <a:ext cx="8885177" cy="1676142"/>
            <a:chOff x="8304300" y="4731181"/>
            <a:chExt cx="8885177" cy="16761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4300" y="4731181"/>
              <a:ext cx="8885177" cy="1676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9927" y="5297464"/>
            <a:ext cx="1934372" cy="543577"/>
            <a:chOff x="6369927" y="5297464"/>
            <a:chExt cx="1934372" cy="5435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9927" y="5297464"/>
              <a:ext cx="1934372" cy="5435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01654" y="6427873"/>
            <a:ext cx="2932145" cy="5587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04300" y="6856808"/>
            <a:ext cx="3594334" cy="2253972"/>
            <a:chOff x="8304300" y="6856808"/>
            <a:chExt cx="3594334" cy="22539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04300" y="6856808"/>
              <a:ext cx="3594334" cy="22539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72866" y="7712005"/>
            <a:ext cx="1934372" cy="543577"/>
            <a:chOff x="11772866" y="7712005"/>
            <a:chExt cx="1934372" cy="5435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72866" y="7712005"/>
              <a:ext cx="1934372" cy="5435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72470" y="7601850"/>
            <a:ext cx="3399623" cy="704761"/>
            <a:chOff x="13872470" y="7601850"/>
            <a:chExt cx="3399623" cy="7047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72470" y="7601850"/>
              <a:ext cx="3399623" cy="704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61993"/>
            <a:ext cx="1599961" cy="12707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25401" y="3484085"/>
            <a:ext cx="692809" cy="558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7395" y="3932977"/>
            <a:ext cx="7015628" cy="13263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70324" y="5243754"/>
            <a:ext cx="2445224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7903" y="5648360"/>
            <a:ext cx="7129732" cy="132639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84096" y="7049134"/>
            <a:ext cx="1533957" cy="5587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80287" y="7453744"/>
            <a:ext cx="6932822" cy="9171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61993"/>
            <a:ext cx="1599961" cy="12707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5430" y="3484087"/>
            <a:ext cx="692809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87906" y="3932972"/>
            <a:ext cx="4276572" cy="5079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4096" y="4921209"/>
            <a:ext cx="1533957" cy="5587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9239" y="5298277"/>
            <a:ext cx="6997074" cy="12756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295" y="850466"/>
            <a:ext cx="16556522" cy="8620124"/>
            <a:chOff x="845295" y="85046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2966" y="-3459596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95" y="85046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2667" y="1616448"/>
            <a:ext cx="6141732" cy="253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3342" y="3765906"/>
            <a:ext cx="6916658" cy="1394622"/>
            <a:chOff x="1563342" y="3765906"/>
            <a:chExt cx="6916658" cy="1394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342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0706" y="4222915"/>
            <a:ext cx="3338899" cy="558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3342" y="5508656"/>
            <a:ext cx="6857143" cy="1394622"/>
            <a:chOff x="1563342" y="5508656"/>
            <a:chExt cx="6857143" cy="13946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42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2582" y="5780229"/>
            <a:ext cx="3778341" cy="355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6115" y="5302857"/>
            <a:ext cx="411597" cy="411597"/>
            <a:chOff x="4786115" y="5302857"/>
            <a:chExt cx="411597" cy="411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6115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3342" y="7280504"/>
            <a:ext cx="7693801" cy="1394622"/>
            <a:chOff x="1563342" y="7280504"/>
            <a:chExt cx="7693801" cy="13946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3342" y="7280504"/>
              <a:ext cx="7693801" cy="13946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32820" y="6998867"/>
            <a:ext cx="4363837" cy="6166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90620" y="3765906"/>
            <a:ext cx="6916658" cy="1394622"/>
            <a:chOff x="9790620" y="3765906"/>
            <a:chExt cx="6916658" cy="13946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0620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57715" y="4222915"/>
            <a:ext cx="3276462" cy="5587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50135" y="5508656"/>
            <a:ext cx="6857143" cy="1394622"/>
            <a:chOff x="9850135" y="5508656"/>
            <a:chExt cx="6857143" cy="13946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50135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89810" y="5780229"/>
            <a:ext cx="3424661" cy="3555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68404" y="5302857"/>
            <a:ext cx="411597" cy="411597"/>
            <a:chOff x="13068404" y="5302857"/>
            <a:chExt cx="411597" cy="4115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68404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7280504"/>
            <a:ext cx="7564420" cy="1394622"/>
            <a:chOff x="9142857" y="7280504"/>
            <a:chExt cx="7564420" cy="13946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7280504"/>
              <a:ext cx="7564420" cy="139462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89810" y="6998867"/>
            <a:ext cx="4363837" cy="6166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043150" y="6491681"/>
            <a:ext cx="411597" cy="411597"/>
            <a:chOff x="13043150" y="6491681"/>
            <a:chExt cx="411597" cy="4115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43150" y="6491681"/>
              <a:ext cx="411597" cy="4115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86115" y="6491681"/>
            <a:ext cx="411597" cy="411597"/>
            <a:chOff x="4786115" y="6491681"/>
            <a:chExt cx="411597" cy="41159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86115" y="6491681"/>
              <a:ext cx="411597" cy="41159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5641" y="2262946"/>
            <a:ext cx="8663937" cy="126981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588070" y="7343447"/>
            <a:ext cx="411597" cy="411597"/>
            <a:chOff x="8588070" y="7343447"/>
            <a:chExt cx="411597" cy="41159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88070" y="7343447"/>
              <a:ext cx="411597" cy="4115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999667" y="7329678"/>
            <a:ext cx="411597" cy="411597"/>
            <a:chOff x="8999667" y="7329678"/>
            <a:chExt cx="411597" cy="41159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99667" y="7329678"/>
              <a:ext cx="411597" cy="41159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964467" y="7951153"/>
            <a:ext cx="3058448" cy="35554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638691" y="7549246"/>
            <a:ext cx="2765960" cy="1808512"/>
            <a:chOff x="3638691" y="7549246"/>
            <a:chExt cx="2765960" cy="180851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38691" y="7549246"/>
              <a:ext cx="2765960" cy="18085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59964" y="7616043"/>
            <a:ext cx="5237438" cy="1232338"/>
            <a:chOff x="10659964" y="7616043"/>
            <a:chExt cx="5237438" cy="123233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59964" y="7616043"/>
              <a:ext cx="5237438" cy="1232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4120" y="704625"/>
            <a:ext cx="16556522" cy="8620124"/>
            <a:chOff x="874120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04141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120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61993"/>
            <a:ext cx="3615151" cy="12707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25430" y="3484087"/>
            <a:ext cx="2959243" cy="558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7906" y="3932972"/>
            <a:ext cx="1430285" cy="9171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84096" y="5100953"/>
            <a:ext cx="1955788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29239" y="5616239"/>
            <a:ext cx="6407210" cy="17356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3525990"/>
            <a:ext cx="4151180" cy="2714233"/>
            <a:chOff x="1522781" y="3525990"/>
            <a:chExt cx="4151180" cy="27142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2781" y="3525990"/>
              <a:ext cx="4151180" cy="2714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33139" y="6708549"/>
            <a:ext cx="6171429" cy="1611832"/>
            <a:chOff x="3433139" y="6708549"/>
            <a:chExt cx="6171429" cy="16118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33139" y="6708549"/>
              <a:ext cx="6171429" cy="16118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77872" y="5739054"/>
            <a:ext cx="364334" cy="1037734"/>
            <a:chOff x="4277872" y="5739054"/>
            <a:chExt cx="364334" cy="10377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220000">
              <a:off x="4277872" y="5739054"/>
              <a:ext cx="364334" cy="1037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0974" y="901642"/>
            <a:ext cx="16556522" cy="8620124"/>
            <a:chOff x="940974" y="901642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7287" y="-3408421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974" y="901642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61993"/>
            <a:ext cx="6713489" cy="12707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4878" y="3663088"/>
            <a:ext cx="2047976" cy="558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17513" y="4297445"/>
            <a:ext cx="4034189" cy="1326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3402066"/>
            <a:ext cx="4123691" cy="5411732"/>
            <a:chOff x="1522781" y="3402066"/>
            <a:chExt cx="4123691" cy="54117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2781" y="3402066"/>
              <a:ext cx="4123691" cy="54117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04786" y="3402066"/>
            <a:ext cx="3817986" cy="5411732"/>
            <a:chOff x="12004786" y="3402066"/>
            <a:chExt cx="3817986" cy="54117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04786" y="3402066"/>
              <a:ext cx="3817986" cy="5411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1615" y="-112150"/>
            <a:ext cx="18728944" cy="3345318"/>
            <a:chOff x="-221615" y="-112150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1615" y="-112150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82667" y="1616448"/>
            <a:ext cx="2781713" cy="25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0548" y="1988197"/>
            <a:ext cx="979032" cy="4297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15"/>
            <a:ext cx="1599961" cy="12698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71982" y="6703457"/>
            <a:ext cx="2440230" cy="1613425"/>
            <a:chOff x="7871982" y="6703457"/>
            <a:chExt cx="2440230" cy="16134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7688" y="6679163"/>
              <a:ext cx="1757245" cy="8127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7276" y="7958261"/>
              <a:ext cx="791021" cy="46273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51158" y="7784038"/>
              <a:ext cx="603641" cy="27764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7726" y="8094130"/>
              <a:ext cx="349829" cy="277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91212" y="6703457"/>
            <a:ext cx="2440230" cy="1613425"/>
            <a:chOff x="12491212" y="6703457"/>
            <a:chExt cx="2440230" cy="16134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66918" y="6679163"/>
              <a:ext cx="1757245" cy="81270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6507" y="7958261"/>
              <a:ext cx="791021" cy="46273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70389" y="7784038"/>
              <a:ext cx="603641" cy="27764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66956" y="8094130"/>
              <a:ext cx="349829" cy="277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6323" y="1635492"/>
            <a:ext cx="9944124" cy="6369517"/>
            <a:chOff x="4766323" y="1635492"/>
            <a:chExt cx="9944124" cy="63695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6323" y="1635492"/>
              <a:ext cx="9944124" cy="636951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88572" y="5258248"/>
            <a:ext cx="4873325" cy="45713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63379" y="5796579"/>
            <a:ext cx="2993828" cy="3555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6566606" cy="4827429"/>
            <a:chOff x="1600000" y="3719502"/>
            <a:chExt cx="6566606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6566606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81206" y="4056209"/>
            <a:ext cx="1681737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93445" y="4667639"/>
            <a:ext cx="8600770" cy="33725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1271"/>
            <a:ext cx="979032" cy="4367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641" y="2261993"/>
            <a:ext cx="4733219" cy="12707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733" y="3536603"/>
            <a:ext cx="8045714" cy="4827429"/>
            <a:chOff x="1503733" y="3536603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733" y="3536603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9144" y="3676058"/>
            <a:ext cx="892550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32953" y="4248268"/>
            <a:ext cx="5084590" cy="17356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641" y="2262947"/>
            <a:ext cx="6138900" cy="12698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1048" y="6274750"/>
            <a:ext cx="6765129" cy="2089281"/>
            <a:chOff x="10271048" y="6274750"/>
            <a:chExt cx="6765129" cy="20892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1048" y="6274750"/>
              <a:ext cx="6765129" cy="20892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24382" y="6397401"/>
            <a:ext cx="6492999" cy="1942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295" y="850466"/>
            <a:ext cx="16556522" cy="8620124"/>
            <a:chOff x="845295" y="85046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2966" y="-3459596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95" y="85046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2667" y="1616448"/>
            <a:ext cx="6141732" cy="253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3342" y="3765906"/>
            <a:ext cx="6916658" cy="1394622"/>
            <a:chOff x="1563342" y="3765906"/>
            <a:chExt cx="6916658" cy="1394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342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70944" y="4364001"/>
            <a:ext cx="4373782" cy="5587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3172" y="4104515"/>
            <a:ext cx="2083079" cy="3555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3342" y="5508656"/>
            <a:ext cx="6857143" cy="1394622"/>
            <a:chOff x="1563342" y="5508656"/>
            <a:chExt cx="6857143" cy="13946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3342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9401" y="5790191"/>
            <a:ext cx="2415902" cy="4063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32820" y="6147620"/>
            <a:ext cx="4102244" cy="616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6115" y="5302857"/>
            <a:ext cx="411597" cy="411597"/>
            <a:chOff x="4786115" y="5302857"/>
            <a:chExt cx="411597" cy="411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6115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3342" y="7280504"/>
            <a:ext cx="7693801" cy="1394622"/>
            <a:chOff x="1563342" y="7280504"/>
            <a:chExt cx="7693801" cy="13946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3342" y="7280504"/>
              <a:ext cx="7693801" cy="139462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79401" y="7562039"/>
            <a:ext cx="2315232" cy="4063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32820" y="7919467"/>
            <a:ext cx="3676477" cy="6166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90620" y="3765906"/>
            <a:ext cx="6916658" cy="1394622"/>
            <a:chOff x="9790620" y="3765906"/>
            <a:chExt cx="6916658" cy="13946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90620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22001" y="4364001"/>
            <a:ext cx="3471734" cy="55871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84286" y="4104515"/>
            <a:ext cx="1885484" cy="3555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50135" y="5508656"/>
            <a:ext cx="6857143" cy="1394622"/>
            <a:chOff x="9850135" y="5508656"/>
            <a:chExt cx="6857143" cy="13946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50135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66191" y="5790191"/>
            <a:ext cx="2462327" cy="40633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19620" y="6147620"/>
            <a:ext cx="4288906" cy="6166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68404" y="5302857"/>
            <a:ext cx="411597" cy="411597"/>
            <a:chOff x="13068404" y="5302857"/>
            <a:chExt cx="411597" cy="4115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68404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7280504"/>
            <a:ext cx="7564420" cy="1394622"/>
            <a:chOff x="9142857" y="7280504"/>
            <a:chExt cx="7564420" cy="13946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2857" y="7280504"/>
              <a:ext cx="7564420" cy="139462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66191" y="7562039"/>
            <a:ext cx="2315232" cy="40633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19620" y="7919467"/>
            <a:ext cx="3625722" cy="6166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068404" y="7074706"/>
            <a:ext cx="411597" cy="411597"/>
            <a:chOff x="13068404" y="7074706"/>
            <a:chExt cx="411597" cy="41159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068404" y="7074706"/>
              <a:ext cx="411597" cy="4115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86115" y="7074706"/>
            <a:ext cx="411597" cy="411597"/>
            <a:chOff x="4786115" y="7074706"/>
            <a:chExt cx="411597" cy="41159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86115" y="7074706"/>
              <a:ext cx="411597" cy="41159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85641" y="2261993"/>
            <a:ext cx="6923023" cy="12707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71429" y="3222265"/>
            <a:ext cx="3542857" cy="5557423"/>
            <a:chOff x="7371429" y="3222265"/>
            <a:chExt cx="3542857" cy="555742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71429" y="3222265"/>
              <a:ext cx="3542857" cy="55574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24505" y="4606962"/>
            <a:ext cx="2636714" cy="951300"/>
            <a:chOff x="7824505" y="4606962"/>
            <a:chExt cx="2636714" cy="95130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09749" y="4537025"/>
              <a:ext cx="2202120" cy="932494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76887" y="5066211"/>
              <a:ext cx="2564199" cy="634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20204" y="3676058"/>
            <a:ext cx="1551556" cy="5587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5334" y="4248268"/>
            <a:ext cx="5273269" cy="9171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641" y="2261012"/>
            <a:ext cx="8068377" cy="12707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0226" y="3717962"/>
            <a:ext cx="6171429" cy="2084663"/>
            <a:chOff x="2070226" y="3717962"/>
            <a:chExt cx="6171429" cy="20846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0226" y="3717962"/>
              <a:ext cx="6171429" cy="20846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0226" y="6054441"/>
            <a:ext cx="6171429" cy="1338938"/>
            <a:chOff x="2070226" y="6054441"/>
            <a:chExt cx="6171429" cy="13389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0226" y="6054441"/>
              <a:ext cx="6171429" cy="13389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9144" y="5332382"/>
            <a:ext cx="2400806" cy="5587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80287" y="5764534"/>
            <a:ext cx="7035004" cy="13263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733" y="3536603"/>
            <a:ext cx="8045714" cy="4827429"/>
            <a:chOff x="1503733" y="3536603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733" y="3536603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9144" y="3676058"/>
            <a:ext cx="5084601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5334" y="4248268"/>
            <a:ext cx="6802121" cy="20940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641" y="2261976"/>
            <a:ext cx="8423924" cy="12698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1048" y="6274750"/>
            <a:ext cx="6765129" cy="2928629"/>
            <a:chOff x="10271048" y="6274750"/>
            <a:chExt cx="6765129" cy="29286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1048" y="6274750"/>
              <a:ext cx="6765129" cy="29286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2289" y="7499626"/>
            <a:ext cx="3068231" cy="1703753"/>
            <a:chOff x="13752289" y="7499626"/>
            <a:chExt cx="3068231" cy="17037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52289" y="7499626"/>
              <a:ext cx="3068231" cy="1703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4757" y="6398675"/>
            <a:ext cx="4448620" cy="911425"/>
            <a:chOff x="10484757" y="6398675"/>
            <a:chExt cx="4448620" cy="9114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84757" y="6398675"/>
              <a:ext cx="4448620" cy="91142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50477" y="7520991"/>
            <a:ext cx="3173082" cy="1519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733" y="3536603"/>
            <a:ext cx="8045714" cy="4827429"/>
            <a:chOff x="1503733" y="3536603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733" y="3536603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84221" y="3494700"/>
            <a:ext cx="692809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8001" y="4197925"/>
            <a:ext cx="6502759" cy="1326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8498" y="2261012"/>
            <a:ext cx="3218335" cy="12707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4221" y="5701131"/>
            <a:ext cx="1533957" cy="5587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8001" y="6360582"/>
            <a:ext cx="1747737" cy="25540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05256"/>
            <a:ext cx="16556522" cy="8620124"/>
            <a:chOff x="927205" y="80525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1056" y="-3504806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05" y="80525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84093" y="2891268"/>
            <a:ext cx="777734" cy="5587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0284" y="3282104"/>
            <a:ext cx="6919675" cy="13263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3961" y="1694117"/>
            <a:ext cx="979032" cy="4299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435" y="1932382"/>
            <a:ext cx="9706433" cy="12698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75154" y="4507386"/>
            <a:ext cx="3128813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0284" y="4898222"/>
            <a:ext cx="7082271" cy="41910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6671" y="3312960"/>
            <a:ext cx="4603416" cy="6171429"/>
            <a:chOff x="1436671" y="3312960"/>
            <a:chExt cx="4603416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6671" y="3312960"/>
              <a:ext cx="4603416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76728" y="6796642"/>
            <a:ext cx="4622419" cy="2518247"/>
            <a:chOff x="5176728" y="6796642"/>
            <a:chExt cx="4622419" cy="25182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6728" y="6796642"/>
              <a:ext cx="4622419" cy="2518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2021-12-29T23:45:45Z</dcterms:created>
  <dcterms:modified xsi:type="dcterms:W3CDTF">2021-12-29T23:45:45Z</dcterms:modified>
</cp:coreProperties>
</file>